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57" r:id="rId7"/>
    <p:sldId id="263" r:id="rId8"/>
    <p:sldId id="264" r:id="rId9"/>
    <p:sldId id="265" r:id="rId10"/>
    <p:sldId id="266" r:id="rId11"/>
    <p:sldId id="269" r:id="rId12"/>
    <p:sldId id="272" r:id="rId13"/>
    <p:sldId id="274" r:id="rId14"/>
    <p:sldId id="271" r:id="rId15"/>
    <p:sldId id="276" r:id="rId16"/>
    <p:sldId id="278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660"/>
  </p:normalViewPr>
  <p:slideViewPr>
    <p:cSldViewPr>
      <p:cViewPr varScale="1">
        <p:scale>
          <a:sx n="99" d="100"/>
          <a:sy n="99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0CBB-4BFA-407A-A5A2-E915784955E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0781-B584-4034-912B-D0C6A97C0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1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0CBB-4BFA-407A-A5A2-E915784955E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0781-B584-4034-912B-D0C6A97C0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2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0CBB-4BFA-407A-A5A2-E915784955E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0781-B584-4034-912B-D0C6A97C0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09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0CBB-4BFA-407A-A5A2-E915784955E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0781-B584-4034-912B-D0C6A97C0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2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0CBB-4BFA-407A-A5A2-E915784955E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0781-B584-4034-912B-D0C6A97C0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0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0CBB-4BFA-407A-A5A2-E915784955E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0781-B584-4034-912B-D0C6A97C0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4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0CBB-4BFA-407A-A5A2-E915784955E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0781-B584-4034-912B-D0C6A97C0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27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0CBB-4BFA-407A-A5A2-E915784955E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0781-B584-4034-912B-D0C6A97C0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9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0CBB-4BFA-407A-A5A2-E915784955E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0781-B584-4034-912B-D0C6A97C0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0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0CBB-4BFA-407A-A5A2-E915784955E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0781-B584-4034-912B-D0C6A97C0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61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0CBB-4BFA-407A-A5A2-E915784955E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0781-B584-4034-912B-D0C6A97C0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00CBB-4BFA-407A-A5A2-E915784955E8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50781-B584-4034-912B-D0C6A97C0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0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/>
          <a:p>
            <a:r>
              <a:rPr lang="ru-RU" sz="1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itchFamily="66" charset="0"/>
              </a:rPr>
              <a:t>Насекомые</a:t>
            </a:r>
            <a:endParaRPr lang="ru-RU" sz="1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ston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5186807"/>
            <a:ext cx="4356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 учитель – дефектолог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МБДОУ «ДС № 423 г. Челябинска»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Шелудько И.А.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/>
              <a:t>Какое из этих насекомых приносит сладкую пользу человеку?</a:t>
            </a:r>
          </a:p>
        </p:txBody>
      </p:sp>
      <p:pic>
        <p:nvPicPr>
          <p:cNvPr id="10242" name="Picture 2" descr="http://img0.liveinternet.ru/images/attach/c/7/96/763/96763486_4326608_1349439668_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3" r="18596"/>
          <a:stretch/>
        </p:blipFill>
        <p:spPr bwMode="auto">
          <a:xfrm>
            <a:off x="179512" y="3503221"/>
            <a:ext cx="419664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buyreklama.ru/moskva/photos/24948011/44378a2c90b6355aeda98adc086c48a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61"/>
            <a:ext cx="383606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content.foto.mail.ru/mail/lubomarti/_blogs/i-33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20596"/>
            <a:ext cx="199653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static.ngs.ru/news/preview/8f4f71bb238813ef73da17108bac3cfb0744de37_6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3221"/>
            <a:ext cx="445824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287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Игра «Четвертый лишний?</a:t>
            </a:r>
            <a:endParaRPr lang="ru-RU" b="1" dirty="0"/>
          </a:p>
        </p:txBody>
      </p:sp>
      <p:pic>
        <p:nvPicPr>
          <p:cNvPr id="7174" name="Picture 6" descr="http://content.foto.mail.ru/mail/olga197403/_answers/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68452"/>
            <a:ext cx="297290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naturelight.ru/photo/2008-07-02/1056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9"/>
          <a:stretch/>
        </p:blipFill>
        <p:spPr bwMode="auto">
          <a:xfrm>
            <a:off x="307043" y="3762722"/>
            <a:ext cx="383534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static.ngs.ru/news/preview/8f4f71bb238813ef73da17108bac3cfb0744de37_6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7" y="723154"/>
            <a:ext cx="396288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educ.csmv.qc.ca/MgrParent/vieanimale/mam/moufette/insec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23154"/>
            <a:ext cx="383534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1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static.ngs.ru/news/preview/8f4f71bb238813ef73da17108bac3cfb0744de37_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2" y="476672"/>
            <a:ext cx="396288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holiday.by/files/blog/cc86141de49d8fdaec8fec9298b88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79" y="3571131"/>
            <a:ext cx="513140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rusforumz.com/uploads/post-17235-12175016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12" y="476672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forums.drom.ru/attachment.php?attachmentid=3572922&amp;d=1371206537&amp;thumb=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7"/>
          <a:stretch/>
        </p:blipFill>
        <p:spPr bwMode="auto">
          <a:xfrm>
            <a:off x="132152" y="3584823"/>
            <a:ext cx="381917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07340"/>
            <a:ext cx="287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Игра «Четвертый лишний?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491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g0.liveinternet.ru/images/attach/c/8/101/342/101342040_kill_us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432617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naturelight.ru/photo/2008-07-02/1056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9"/>
          <a:stretch/>
        </p:blipFill>
        <p:spPr bwMode="auto">
          <a:xfrm>
            <a:off x="179512" y="3789040"/>
            <a:ext cx="383534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static.ngs.ru/news/preview/8f4f71bb238813ef73da17108bac3cfb0744de37_6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16" y="3789040"/>
            <a:ext cx="396288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s40.radikal.ru/i087/1109/d0/aff19e962ec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900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85184"/>
            <a:ext cx="287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Игра «Четвертый лишний?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668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lib.ru/books/00/15/79/00157975/i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120"/>
            <a:ext cx="445618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im0-tub-ru.yandex.net/i?id=145552540-4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26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im7-tub-ru.yandex.net/i?id=260275333-12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yahooeu.ru/uploads/posts/2012-01/1327045678_image_4e0866cd1ea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8859"/>
            <a:ext cx="383999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3974"/>
            <a:ext cx="287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Игра «Четвертый лишний?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64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Игра «Какой картинки не хватает?» </a:t>
            </a:r>
            <a:r>
              <a:rPr lang="ru-RU" b="1" dirty="0" smtClean="0"/>
              <a:t>Рассмотри и запомни картинки. Перейдите на следующий слайд и назовите, какого насекомого не стало.</a:t>
            </a:r>
            <a:endParaRPr lang="ru-RU" b="1" i="1" dirty="0"/>
          </a:p>
        </p:txBody>
      </p:sp>
      <p:pic>
        <p:nvPicPr>
          <p:cNvPr id="7170" name="Picture 2" descr="http://educ.csmv.qc.ca/MgrParent/vieanimale/mam/moufette/insec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1"/>
            <a:ext cx="287651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0.liveinternet.ru/images/attach/c/8/101/342/101342040_kill_us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1"/>
            <a:ext cx="324463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content.foto.mail.ru/mail/olga197403/_answers/i-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08721"/>
            <a:ext cx="222967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naturelight.ru/photo/2008-07-02/105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9"/>
          <a:stretch/>
        </p:blipFill>
        <p:spPr bwMode="auto">
          <a:xfrm>
            <a:off x="179512" y="3573016"/>
            <a:ext cx="287651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static.ngs.ru/news/preview/8f4f71bb238813ef73da17108bac3cfb0744de37_68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297216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img1.liveinternet.ru/images/attach/c/7/96/764/96764163_4326608_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60" y="3607668"/>
            <a:ext cx="289796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3745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Игра «Какой картинки не хватает?»</a:t>
            </a:r>
            <a:endParaRPr lang="ru-RU" b="1" dirty="0"/>
          </a:p>
        </p:txBody>
      </p:sp>
      <p:pic>
        <p:nvPicPr>
          <p:cNvPr id="7170" name="Picture 2" descr="http://educ.csmv.qc.ca/MgrParent/vieanimale/mam/moufette/insec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142" y="3796882"/>
            <a:ext cx="287651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0.liveinternet.ru/images/attach/c/8/101/342/101342040_kill_us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72" y="3814167"/>
            <a:ext cx="324463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content.foto.mail.ru/mail/olga197403/_answers/i-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222967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naturelight.ru/photo/2008-07-02/105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9"/>
          <a:stretch/>
        </p:blipFill>
        <p:spPr bwMode="auto">
          <a:xfrm>
            <a:off x="3059423" y="956742"/>
            <a:ext cx="287651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static.ngs.ru/news/preview/8f4f71bb238813ef73da17108bac3cfb0744de37_68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318" y="876351"/>
            <a:ext cx="297216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img1.liveinternet.ru/images/attach/c/7/96/764/96764163_4326608_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05508"/>
            <a:ext cx="289796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4" y="116632"/>
            <a:ext cx="8889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Игра «Чем похожи?»</a:t>
            </a:r>
          </a:p>
          <a:p>
            <a:r>
              <a:rPr lang="ru-RU" dirty="0"/>
              <a:t>Дети рассказывают, чем похожи </a:t>
            </a:r>
            <a:r>
              <a:rPr lang="ru-RU" dirty="0" smtClean="0"/>
              <a:t>насекомые.</a:t>
            </a:r>
            <a:endParaRPr lang="ru-RU" dirty="0"/>
          </a:p>
        </p:txBody>
      </p:sp>
      <p:pic>
        <p:nvPicPr>
          <p:cNvPr id="3" name="Picture 6" descr="http://content.foto.mail.ru/mail/olga197403/_answers/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90" y="1484784"/>
            <a:ext cx="371612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www.naturelight.ru/photo/2008-07-02/105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9"/>
          <a:stretch/>
        </p:blipFill>
        <p:spPr bwMode="auto">
          <a:xfrm flipH="1">
            <a:off x="163355" y="1484784"/>
            <a:ext cx="479418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6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content.foto.mail.ru/mail/olga197403/_answers/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90" y="1484784"/>
            <a:ext cx="371612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naturelight.ru/photo/2008-07-02/105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9"/>
          <a:stretch/>
        </p:blipFill>
        <p:spPr bwMode="auto">
          <a:xfrm flipH="1">
            <a:off x="163355" y="1484784"/>
            <a:ext cx="479418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34" y="116632"/>
            <a:ext cx="8889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Игра «Чем </a:t>
            </a:r>
            <a:r>
              <a:rPr lang="ru-RU" b="1" dirty="0" smtClean="0"/>
              <a:t>отличаются?»</a:t>
            </a:r>
            <a:endParaRPr lang="ru-RU" b="1" dirty="0"/>
          </a:p>
          <a:p>
            <a:r>
              <a:rPr lang="ru-RU" dirty="0"/>
              <a:t>Дети рассказывают, чем </a:t>
            </a:r>
            <a:r>
              <a:rPr lang="ru-RU" dirty="0" smtClean="0"/>
              <a:t>отличаются насекомые.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6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>Игра «Узнай по описанию</a:t>
            </a:r>
            <a:r>
              <a:rPr lang="ru-RU" sz="2000" b="1" i="1" dirty="0" smtClean="0">
                <a:solidFill>
                  <a:srgbClr val="FFFF00"/>
                </a:solidFill>
              </a:rPr>
              <a:t>».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709" y="692696"/>
            <a:ext cx="792858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 smtClean="0"/>
              <a:t>Есть головка, брюшко, четыре крылышка, шесть ножек; летит – жужжит.</a:t>
            </a:r>
            <a:endParaRPr lang="ru-RU" sz="1900" b="1" dirty="0"/>
          </a:p>
        </p:txBody>
      </p:sp>
      <p:pic>
        <p:nvPicPr>
          <p:cNvPr id="5" name="Picture 2" descr="http://i17.fastpic.ru/big/2011/0312/e0/8be2f22c9ea5f51a5d8905e8195331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8269"/>
            <a:ext cx="379899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yslish.com/thumbnail.php?file=WorkBee_619706614.jpg&amp;size=article_lar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5" y="4086855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ta1.ru/images/data/gallery/94_small_11426855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03157"/>
            <a:ext cx="3822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52.fastpic.ru/big/2013/0321/4c/98810261cf66cbe63b46b0deca23654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59" y="1196283"/>
            <a:ext cx="323703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585705"/>
            <a:ext cx="88569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/>
              <a:t>Есть головка, длинное брюшко, четыре цветных крылышка, шесть ножек; перелетает с цветка на цветок.</a:t>
            </a:r>
          </a:p>
        </p:txBody>
      </p:sp>
      <p:pic>
        <p:nvPicPr>
          <p:cNvPr id="9" name="Picture 2" descr="http://i17.fastpic.ru/big/2011/0312/e0/8be2f22c9ea5f51a5d8905e8195331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8269"/>
            <a:ext cx="379899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yslish.com/thumbnail.php?file=WorkBee_619706614.jpg&amp;size=article_lar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5" y="4086855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ta1.ru/images/data/gallery/94_small_11426855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03157"/>
            <a:ext cx="3822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52.fastpic.ru/big/2013/0321/4c/98810261cf66cbe63b46b0deca23654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59" y="1196283"/>
            <a:ext cx="323703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512" y="18864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>Игра «Узнай по описанию</a:t>
            </a:r>
            <a:r>
              <a:rPr lang="ru-RU" sz="2000" b="1" i="1" dirty="0" smtClean="0">
                <a:solidFill>
                  <a:srgbClr val="FFFF00"/>
                </a:solidFill>
              </a:rPr>
              <a:t>».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73361"/>
            <a:ext cx="885698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/>
              <a:t>Есть головка, брюшко, четыре крылышка, шесть ножек; собирает нектар с цветов. </a:t>
            </a:r>
          </a:p>
        </p:txBody>
      </p:sp>
      <p:pic>
        <p:nvPicPr>
          <p:cNvPr id="4" name="Picture 2" descr="http://i17.fastpic.ru/big/2011/0312/e0/8be2f22c9ea5f51a5d8905e8195331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8269"/>
            <a:ext cx="379899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yslish.com/thumbnail.php?file=WorkBee_619706614.jpg&amp;size=article_lar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5" y="4086855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a1.ru/images/data/gallery/94_small_11426855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03157"/>
            <a:ext cx="3822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52.fastpic.ru/big/2013/0321/4c/98810261cf66cbe63b46b0deca23654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59" y="1196283"/>
            <a:ext cx="323703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8864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>Игра «Узнай по описанию</a:t>
            </a:r>
            <a:r>
              <a:rPr lang="ru-RU" sz="2000" b="1" i="1" dirty="0" smtClean="0">
                <a:solidFill>
                  <a:srgbClr val="FFFF00"/>
                </a:solidFill>
              </a:rPr>
              <a:t>».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3928" y="588750"/>
            <a:ext cx="88569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/>
              <a:t>Есть головка, брюшко, четыре прозрачных крылышка, шесть ножек; вредное насекомое. </a:t>
            </a:r>
          </a:p>
        </p:txBody>
      </p:sp>
      <p:pic>
        <p:nvPicPr>
          <p:cNvPr id="4" name="Picture 2" descr="http://i17.fastpic.ru/big/2011/0312/e0/8be2f22c9ea5f51a5d8905e8195331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8269"/>
            <a:ext cx="379899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yslish.com/thumbnail.php?file=WorkBee_619706614.jpg&amp;size=article_lar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5" y="4086855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a1.ru/images/data/gallery/94_small_11426855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03157"/>
            <a:ext cx="3822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52.fastpic.ru/big/2013/0321/4c/98810261cf66cbe63b46b0deca23654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59" y="1196283"/>
            <a:ext cx="323703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8864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>Игра «Узнай по описанию</a:t>
            </a:r>
            <a:r>
              <a:rPr lang="ru-RU" sz="2000" b="1" i="1" dirty="0" smtClean="0">
                <a:solidFill>
                  <a:srgbClr val="FFFF00"/>
                </a:solidFill>
              </a:rPr>
              <a:t>».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573361"/>
            <a:ext cx="87849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/>
              <a:t>Есть головка, брюшко, четыре прозрачных крылышка, шесть ножек; длинный </a:t>
            </a:r>
            <a:r>
              <a:rPr lang="ru-RU" sz="1900" b="1" dirty="0" smtClean="0"/>
              <a:t>острый </a:t>
            </a:r>
            <a:r>
              <a:rPr lang="ru-RU" sz="1900" b="1" dirty="0"/>
              <a:t>хоботок. </a:t>
            </a:r>
          </a:p>
        </p:txBody>
      </p:sp>
      <p:pic>
        <p:nvPicPr>
          <p:cNvPr id="10" name="Picture 2" descr="http://copypast.ru/uploads/posts/thumbs/1255822677_kom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70" y="4077072"/>
            <a:ext cx="414246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40.radikal.ru/i090/1208/be/909b286c3a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24646"/>
            <a:ext cx="321274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17.fastpic.ru/big/2011/0312/e0/8be2f22c9ea5f51a5d8905e8195331e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04" y="1340768"/>
            <a:ext cx="379899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ta1.ru/images/data/gallery/94_small_11426855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08" y="4215656"/>
            <a:ext cx="3822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9512" y="18864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>Игра «Узнай по описанию</a:t>
            </a:r>
            <a:r>
              <a:rPr lang="ru-RU" sz="2000" b="1" i="1" dirty="0" smtClean="0">
                <a:solidFill>
                  <a:srgbClr val="FFFF00"/>
                </a:solidFill>
              </a:rPr>
              <a:t>».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4156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Как их всех назвать одним словом?</a:t>
            </a:r>
            <a:endParaRPr lang="ru-RU" sz="2000" b="1" dirty="0"/>
          </a:p>
        </p:txBody>
      </p:sp>
      <p:pic>
        <p:nvPicPr>
          <p:cNvPr id="7170" name="Picture 2" descr="http://educ.csmv.qc.ca/MgrParent/vieanimale/mam/moufette/insec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1"/>
            <a:ext cx="287651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0.liveinternet.ru/images/attach/c/8/101/342/101342040_kill_us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1"/>
            <a:ext cx="324463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content.foto.mail.ru/mail/olga197403/_answers/i-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08721"/>
            <a:ext cx="222967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naturelight.ru/photo/2008-07-02/105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9"/>
          <a:stretch/>
        </p:blipFill>
        <p:spPr bwMode="auto">
          <a:xfrm>
            <a:off x="179512" y="3573016"/>
            <a:ext cx="287651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static.ngs.ru/news/preview/8f4f71bb238813ef73da17108bac3cfb0744de37_68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297216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img1.liveinternet.ru/images/attach/c/7/96/764/96764163_4326608_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60" y="3607668"/>
            <a:ext cx="289796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4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994" y="116632"/>
            <a:ext cx="61929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/>
              <a:t>Для чего нужны насекомые? </a:t>
            </a:r>
            <a:endParaRPr lang="ru-RU" sz="2000" b="1" i="1" dirty="0" smtClean="0"/>
          </a:p>
          <a:p>
            <a:r>
              <a:rPr lang="ru-RU" sz="2000" dirty="0" smtClean="0"/>
              <a:t>(</a:t>
            </a:r>
            <a:r>
              <a:rPr lang="ru-RU" sz="2000" dirty="0"/>
              <a:t>Они опыляют растения и яв­ляются кормом для птиц</a:t>
            </a:r>
            <a:r>
              <a:rPr lang="ru-RU" sz="2000" dirty="0" smtClean="0"/>
              <a:t>.)</a:t>
            </a:r>
            <a:r>
              <a:rPr lang="ru-RU" sz="2000" dirty="0"/>
              <a:t> </a:t>
            </a:r>
            <a:endParaRPr lang="ru-RU" sz="2000" dirty="0" smtClean="0"/>
          </a:p>
        </p:txBody>
      </p:sp>
      <p:pic>
        <p:nvPicPr>
          <p:cNvPr id="8194" name="Picture 2" descr="http://news.a42.ru/uploads/images/parsed/news/2010/09/205040/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0"/>
          <a:stretch/>
        </p:blipFill>
        <p:spPr bwMode="auto">
          <a:xfrm>
            <a:off x="86861" y="980728"/>
            <a:ext cx="45691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motto.net.ua/download.php?file=201210/800x600/motto.net.ua-434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3" t="9427" r="37744" b="24240"/>
          <a:stretch/>
        </p:blipFill>
        <p:spPr bwMode="auto">
          <a:xfrm>
            <a:off x="4788024" y="2247034"/>
            <a:ext cx="4235116" cy="423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7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Какое из этих насекомых считается самым вредным? </a:t>
            </a:r>
          </a:p>
          <a:p>
            <a:r>
              <a:rPr lang="ru-RU" sz="2000" dirty="0" smtClean="0"/>
              <a:t>(Муха — она переносит опасные микробы на своих лапках.)</a:t>
            </a:r>
            <a:endParaRPr lang="ru-RU" sz="1900" b="1" dirty="0"/>
          </a:p>
        </p:txBody>
      </p:sp>
      <p:pic>
        <p:nvPicPr>
          <p:cNvPr id="4" name="Picture 2" descr="http://educ.csmv.qc.ca/MgrParent/vieanimale/mam/moufette/insec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1"/>
            <a:ext cx="287651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g0.liveinternet.ru/images/attach/c/8/101/342/101342040_kill_us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1"/>
            <a:ext cx="324463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content.foto.mail.ru/mail/olga197403/_answers/i-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08721"/>
            <a:ext cx="222967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naturelight.ru/photo/2008-07-02/105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9"/>
          <a:stretch/>
        </p:blipFill>
        <p:spPr bwMode="auto">
          <a:xfrm>
            <a:off x="179512" y="3573016"/>
            <a:ext cx="287651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static.ngs.ru/news/preview/8f4f71bb238813ef73da17108bac3cfb0744de37_68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297216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mg1.liveinternet.ru/images/attach/c/7/96/764/96764163_4326608_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60" y="3607668"/>
            <a:ext cx="289796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8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253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Насекомые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BEST XP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Насекомые</dc:title>
  <dc:creator>irina</dc:creator>
  <cp:lastModifiedBy>irina</cp:lastModifiedBy>
  <cp:revision>13</cp:revision>
  <dcterms:created xsi:type="dcterms:W3CDTF">2014-02-22T14:16:53Z</dcterms:created>
  <dcterms:modified xsi:type="dcterms:W3CDTF">2020-04-18T17:38:26Z</dcterms:modified>
</cp:coreProperties>
</file>