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8" r:id="rId6"/>
    <p:sldId id="264" r:id="rId7"/>
    <p:sldId id="266" r:id="rId8"/>
    <p:sldId id="26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8718F-1158-4B98-A066-FA2BFBC3D922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9017-4AE9-4EE1-9D7D-6A807BAD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3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9017-4AE9-4EE1-9D7D-6A807BAD2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C8770C-EC7A-4DD2-A5DB-1826C8686F9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051FCF-FAF1-4755-AF0C-9BAD03997CD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56886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Зима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57" y="1331224"/>
            <a:ext cx="2900332" cy="16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7" y="1304764"/>
            <a:ext cx="15644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16" y="3753689"/>
            <a:ext cx="3981977" cy="26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280818" y="1686590"/>
            <a:ext cx="219174" cy="1712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2555776" y="1196752"/>
            <a:ext cx="136815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88024" y="119675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Мороз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45" y="2996952"/>
            <a:ext cx="3803640" cy="284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70149" y="1628800"/>
            <a:ext cx="358033" cy="1143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Снег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92" y="2207708"/>
            <a:ext cx="2562727" cy="170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99" y="4640685"/>
            <a:ext cx="27017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410689" y="1412776"/>
            <a:ext cx="37733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75885" y="4013960"/>
            <a:ext cx="3153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Нет     корма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3" y="2420888"/>
            <a:ext cx="1667329" cy="21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69795"/>
            <a:ext cx="2783282" cy="19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2" y="2449246"/>
            <a:ext cx="2478694" cy="212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211960" y="2420888"/>
            <a:ext cx="360040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179069" y="1569047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236296" y="1569047"/>
            <a:ext cx="337223" cy="673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25438"/>
            <a:ext cx="4986337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739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2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4303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5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498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31753" cy="60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6</Words>
  <Application>Microsoft Office PowerPoint</Application>
  <PresentationFormat>Экран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          </vt:lpstr>
      <vt:lpstr>Мороз</vt:lpstr>
      <vt:lpstr>Снег</vt:lpstr>
      <vt:lpstr>Нет     корма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2015-11-22T14:01:56Z</dcterms:created>
  <dcterms:modified xsi:type="dcterms:W3CDTF">2015-11-30T04:34:59Z</dcterms:modified>
</cp:coreProperties>
</file>